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Average" panose="020B0604020202020204" charset="0"/>
      <p:regular r:id="rId28"/>
    </p:embeddedFont>
    <p:embeddedFont>
      <p:font typeface="Lato" panose="020B0604020202020204" charset="0"/>
      <p:regular r:id="rId29"/>
      <p:bold r:id="rId30"/>
      <p:italic r:id="rId31"/>
      <p:boldItalic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421f2bc3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421f2bc3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4a72da4a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4a72da4a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4a72da4a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4a72da4a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4a72da4a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4a72da4a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4a72da4a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4a72da4a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4a72da4a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64a72da4a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4a72da4a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4a72da4a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4a72da4a4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4a72da4a4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4a72da4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4a72da4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4a72da4a4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4a72da4a4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42c7d95ab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42c7d95ab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42c7d95a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42c7d95a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42c7d95a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42c7d95a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42c7d95a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42c7d95a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42c7d95a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42c7d95a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421f2bc3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421f2bc3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421f2bc3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421f2bc3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4a72da4a4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4a72da4a4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21f2bc3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21f2bc3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-redux.js.org/next/api/hook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training.com/react-router/web/api/Hook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sting-library/react-hooks-testing-librar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React Hooks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practice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60285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Nguyen Viet Hung, KMS Technology Oct. 2019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>
            <a:spLocks noGrp="1"/>
          </p:cNvSpPr>
          <p:nvPr>
            <p:ph type="title"/>
          </p:nvPr>
        </p:nvSpPr>
        <p:spPr>
          <a:xfrm>
            <a:off x="361075" y="1924850"/>
            <a:ext cx="28074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Custom hooks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example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7" name="Google Shape;2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488" y="1158650"/>
            <a:ext cx="601027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>
            <a:spLocks noGrp="1"/>
          </p:cNvSpPr>
          <p:nvPr>
            <p:ph type="title"/>
          </p:nvPr>
        </p:nvSpPr>
        <p:spPr>
          <a:xfrm>
            <a:off x="361075" y="1924850"/>
            <a:ext cx="28074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Custom hooks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example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3" name="Google Shape;3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550" y="731238"/>
            <a:ext cx="5670725" cy="340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>
            <a:spLocks noGrp="1"/>
          </p:cNvSpPr>
          <p:nvPr>
            <p:ph type="title"/>
          </p:nvPr>
        </p:nvSpPr>
        <p:spPr>
          <a:xfrm>
            <a:off x="361075" y="1924850"/>
            <a:ext cx="28074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Custom hooks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example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9" name="Google Shape;309;p28"/>
          <p:cNvSpPr txBox="1">
            <a:spLocks noGrp="1"/>
          </p:cNvSpPr>
          <p:nvPr>
            <p:ph type="body" idx="1"/>
          </p:nvPr>
        </p:nvSpPr>
        <p:spPr>
          <a:xfrm>
            <a:off x="4948100" y="157475"/>
            <a:ext cx="3808200" cy="11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useDrag,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useDrop,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'react-dnd'</a:t>
            </a:r>
            <a:endParaRPr>
              <a:solidFill>
                <a:srgbClr val="0077A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750" y="1541350"/>
            <a:ext cx="319087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>
            <a:spLocks noGrp="1"/>
          </p:cNvSpPr>
          <p:nvPr>
            <p:ph type="title"/>
          </p:nvPr>
        </p:nvSpPr>
        <p:spPr>
          <a:xfrm>
            <a:off x="361075" y="1924850"/>
            <a:ext cx="28074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Custom hooks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example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1"/>
          </p:nvPr>
        </p:nvSpPr>
        <p:spPr>
          <a:xfrm>
            <a:off x="4572000" y="157475"/>
            <a:ext cx="4451700" cy="48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useInjectSaga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({ key, saga, mode })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React.</a:t>
            </a:r>
            <a:r>
              <a:rPr lang="en-GB" sz="105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useContext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(ReactReduxContext);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React.</a:t>
            </a:r>
            <a:r>
              <a:rPr lang="en-GB" sz="105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useEffect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injectors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getInjectors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(context.store);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injectors.</a:t>
            </a:r>
            <a:r>
              <a:rPr lang="en-GB" sz="105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injectSaga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(key, { saga, mode });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injectors.</a:t>
            </a:r>
            <a:r>
              <a:rPr lang="en-GB" sz="105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ejectSaga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(key);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 []);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useInjectReducer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({ key, reducer })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005CC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context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React.</a:t>
            </a:r>
            <a:r>
              <a:rPr lang="en-GB" sz="105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useContext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(ReactReduxContext);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React.</a:t>
            </a:r>
            <a:r>
              <a:rPr lang="en-GB" sz="105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useEffect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(() </a:t>
            </a:r>
            <a:r>
              <a:rPr lang="en-GB" sz="1050">
                <a:solidFill>
                  <a:srgbClr val="D73A4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05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getInjectors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(context.store).</a:t>
            </a:r>
            <a:r>
              <a:rPr lang="en-GB" sz="1050">
                <a:solidFill>
                  <a:srgbClr val="6F42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injectReducer</a:t>
            </a: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(key, reducer);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 []);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4292E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24292E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688" y="2945150"/>
            <a:ext cx="240030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988" y="4123425"/>
            <a:ext cx="2733675" cy="55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29"/>
          <p:cNvCxnSpPr>
            <a:stCxn id="317" idx="2"/>
            <a:endCxn id="318" idx="0"/>
          </p:cNvCxnSpPr>
          <p:nvPr/>
        </p:nvCxnSpPr>
        <p:spPr>
          <a:xfrm>
            <a:off x="2252838" y="3640475"/>
            <a:ext cx="0" cy="48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Hooks vs Higher-order component</a:t>
            </a:r>
            <a:endParaRPr/>
          </a:p>
        </p:txBody>
      </p:sp>
      <p:cxnSp>
        <p:nvCxnSpPr>
          <p:cNvPr id="325" name="Google Shape;325;p30"/>
          <p:cNvCxnSpPr>
            <a:stCxn id="324" idx="2"/>
          </p:cNvCxnSpPr>
          <p:nvPr/>
        </p:nvCxnSpPr>
        <p:spPr>
          <a:xfrm>
            <a:off x="4816950" y="1307850"/>
            <a:ext cx="0" cy="352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30"/>
          <p:cNvSpPr txBox="1"/>
          <p:nvPr/>
        </p:nvSpPr>
        <p:spPr>
          <a:xfrm>
            <a:off x="2275150" y="1307850"/>
            <a:ext cx="8583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5644850" y="1307850"/>
            <a:ext cx="2736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Higher-order component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788200" y="1795050"/>
            <a:ext cx="38322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JavaScript function to support React Component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for functional component only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inside component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Highly reusable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Have to design hooks carefully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5097200" y="1795050"/>
            <a:ext cx="38322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Component wrapper to provide additional data and features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for any React component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by wrapping component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Highly reusable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Have to structure using component well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Hooks vs Higher-order component</a:t>
            </a:r>
            <a:endParaRPr/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050" y="1231650"/>
            <a:ext cx="5299900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/>
          <p:nvPr/>
        </p:nvSpPr>
        <p:spPr>
          <a:xfrm>
            <a:off x="2065775" y="2423375"/>
            <a:ext cx="20310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Higher-order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Component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Wrapper Hell</a:t>
            </a:r>
            <a:endParaRPr sz="24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Hooks vs Higher-order component</a:t>
            </a:r>
            <a:endParaRPr/>
          </a:p>
        </p:txBody>
      </p:sp>
      <p:pic>
        <p:nvPicPr>
          <p:cNvPr id="342" name="Google Shape;3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600" y="916475"/>
            <a:ext cx="2422825" cy="410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3950" y="916475"/>
            <a:ext cx="359440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250" y="3827025"/>
            <a:ext cx="3166925" cy="109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32"/>
          <p:cNvCxnSpPr/>
          <p:nvPr/>
        </p:nvCxnSpPr>
        <p:spPr>
          <a:xfrm>
            <a:off x="3838425" y="2571762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>
            <a:spLocks noGrp="1"/>
          </p:cNvSpPr>
          <p:nvPr>
            <p:ph type="title"/>
          </p:nvPr>
        </p:nvSpPr>
        <p:spPr>
          <a:xfrm>
            <a:off x="361075" y="1924850"/>
            <a:ext cx="3721500" cy="12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Hooks vs Higher-order component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33"/>
          <p:cNvSpPr txBox="1">
            <a:spLocks noGrp="1"/>
          </p:cNvSpPr>
          <p:nvPr>
            <p:ph type="body" idx="1"/>
          </p:nvPr>
        </p:nvSpPr>
        <p:spPr>
          <a:xfrm>
            <a:off x="4899375" y="998400"/>
            <a:ext cx="3870900" cy="31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connect</a:t>
            </a:r>
            <a:r>
              <a:rPr lang="en-GB" strike="sngStrike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trike="sngStrike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mapStateToProps,</a:t>
            </a:r>
            <a:endParaRPr strike="sng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mapDispatchToProps,</a:t>
            </a:r>
            <a:endParaRPr strike="sng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)(</a:t>
            </a:r>
            <a:r>
              <a:rPr lang="en-GB" strike="sng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GB" strike="sngStrik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trike="sngStrike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trike="sngStrike">
              <a:solidFill>
                <a:srgbClr val="0077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useSelector,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useDispatch,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useStore,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'react-redux'</a:t>
            </a:r>
            <a:r>
              <a:rPr lang="en-GB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https://react-redux.js.org/next/api/hooks</a:t>
            </a:r>
            <a:endParaRPr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361075" y="1924850"/>
            <a:ext cx="3721500" cy="12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Hooks vs Higher-order component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4"/>
          <p:cNvSpPr txBox="1">
            <a:spLocks noGrp="1"/>
          </p:cNvSpPr>
          <p:nvPr>
            <p:ph type="body" idx="1"/>
          </p:nvPr>
        </p:nvSpPr>
        <p:spPr>
          <a:xfrm>
            <a:off x="4899375" y="359825"/>
            <a:ext cx="3870900" cy="4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trike="sngStrike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withRouter</a:t>
            </a:r>
            <a:r>
              <a:rPr lang="en-GB" strike="sngStrik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trike="sng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GB" strike="sngStrike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77A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useHistory,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useLocation,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useParams,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useRouteMatch,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77AA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'react-router'</a:t>
            </a:r>
            <a:r>
              <a:rPr lang="en-GB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Component</a:t>
            </a:r>
            <a:r>
              <a:rPr lang="en-GB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>
                <a:solidFill>
                  <a:srgbClr val="3C78D8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history =</a:t>
            </a:r>
            <a:r>
              <a:rPr lang="en-GB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 useHistory</a:t>
            </a:r>
            <a:r>
              <a:rPr lang="en-GB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endParaRPr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history.</a:t>
            </a:r>
            <a:r>
              <a:rPr lang="en-GB">
                <a:solidFill>
                  <a:srgbClr val="669900"/>
                </a:solidFill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-GB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'/hook'</a:t>
            </a:r>
            <a:r>
              <a:rPr lang="en-GB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77800" marR="177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https://reacttraining.com/react-router/web/api/Hooks</a:t>
            </a:r>
            <a:endParaRPr>
              <a:solidFill>
                <a:srgbClr val="6699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 tests for React Hooks - Setup</a:t>
            </a:r>
            <a:endParaRPr/>
          </a:p>
        </p:txBody>
      </p:sp>
      <p:sp>
        <p:nvSpPr>
          <p:cNvPr id="363" name="Google Shape;363;p35"/>
          <p:cNvSpPr txBox="1"/>
          <p:nvPr/>
        </p:nvSpPr>
        <p:spPr>
          <a:xfrm>
            <a:off x="2273250" y="1801700"/>
            <a:ext cx="45975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marR="152400" lvl="0" indent="0" algn="ctr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npm</a:t>
            </a:r>
            <a:r>
              <a:rPr lang="en-GB" sz="10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install </a:t>
            </a:r>
            <a:r>
              <a:rPr lang="en-GB" sz="1000">
                <a:solidFill>
                  <a:srgbClr val="B7B7B7"/>
                </a:solidFill>
                <a:latin typeface="Courier New"/>
                <a:ea typeface="Courier New"/>
                <a:cs typeface="Courier New"/>
                <a:sym typeface="Courier New"/>
              </a:rPr>
              <a:t>--save-dev</a:t>
            </a:r>
            <a:r>
              <a:rPr lang="en-GB" sz="1000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00">
                <a:solidFill>
                  <a:srgbClr val="E06666"/>
                </a:solidFill>
                <a:latin typeface="Courier New"/>
                <a:ea typeface="Courier New"/>
                <a:cs typeface="Courier New"/>
                <a:sym typeface="Courier New"/>
              </a:rPr>
              <a:t>@testing-library/react-hooks</a:t>
            </a:r>
            <a:endParaRPr sz="24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2562000" y="4529350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https://github.com/testing-library/react-hooks-testing-library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6727725" y="1207375"/>
            <a:ext cx="16086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Mock Component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6" name="Google Shape;366;p35"/>
          <p:cNvCxnSpPr/>
          <p:nvPr/>
        </p:nvCxnSpPr>
        <p:spPr>
          <a:xfrm rot="10800000" flipH="1">
            <a:off x="6336900" y="1511600"/>
            <a:ext cx="425700" cy="36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7" name="Google Shape;367;p35"/>
          <p:cNvSpPr txBox="1"/>
          <p:nvPr/>
        </p:nvSpPr>
        <p:spPr>
          <a:xfrm>
            <a:off x="928200" y="2662925"/>
            <a:ext cx="24846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Implement Callback function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68" name="Google Shape;368;p35"/>
          <p:cNvCxnSpPr/>
          <p:nvPr/>
        </p:nvCxnSpPr>
        <p:spPr>
          <a:xfrm flipH="1">
            <a:off x="3252225" y="2181350"/>
            <a:ext cx="293100" cy="61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9" name="Google Shape;369;p35"/>
          <p:cNvSpPr txBox="1"/>
          <p:nvPr/>
        </p:nvSpPr>
        <p:spPr>
          <a:xfrm>
            <a:off x="4885275" y="3109575"/>
            <a:ext cx="1053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Mock state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0" name="Google Shape;370;p35"/>
          <p:cNvCxnSpPr>
            <a:stCxn id="363" idx="2"/>
          </p:cNvCxnSpPr>
          <p:nvPr/>
        </p:nvCxnSpPr>
        <p:spPr>
          <a:xfrm>
            <a:off x="4572000" y="2233400"/>
            <a:ext cx="396900" cy="94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1" name="Google Shape;371;p35"/>
          <p:cNvCxnSpPr/>
          <p:nvPr/>
        </p:nvCxnSpPr>
        <p:spPr>
          <a:xfrm flipH="1">
            <a:off x="3538425" y="2233400"/>
            <a:ext cx="537300" cy="134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35"/>
          <p:cNvSpPr txBox="1"/>
          <p:nvPr/>
        </p:nvSpPr>
        <p:spPr>
          <a:xfrm>
            <a:off x="2048425" y="3491550"/>
            <a:ext cx="16539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Perform life cycle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(update, unmount)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React Hooks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Introduce Hooks API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 hooks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3074075"/>
            <a:ext cx="32778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Hooks vs Higher-order component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Unit tests for React Hooks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 tests for React Hooks - Code splitting</a:t>
            </a:r>
            <a:endParaRPr/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788" y="977050"/>
            <a:ext cx="4686426" cy="40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 txBox="1"/>
          <p:nvPr/>
        </p:nvSpPr>
        <p:spPr>
          <a:xfrm>
            <a:off x="197550" y="2549663"/>
            <a:ext cx="18627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Separate hooks logic to a independent function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0" name="Google Shape;3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125" y="3410373"/>
            <a:ext cx="3270925" cy="13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 tests for React Hooks - Render hook</a:t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250" y="1467300"/>
            <a:ext cx="455295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400" y="3582200"/>
            <a:ext cx="2857500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 tests for React Hooks - Render hook</a:t>
            </a:r>
            <a:endParaRPr/>
          </a:p>
        </p:txBody>
      </p:sp>
      <p:pic>
        <p:nvPicPr>
          <p:cNvPr id="393" name="Google Shape;3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025" y="1451450"/>
            <a:ext cx="38481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6550" y="3611500"/>
            <a:ext cx="2905125" cy="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 tests for React Hooks - Render hook</a:t>
            </a:r>
            <a:endParaRPr/>
          </a:p>
        </p:txBody>
      </p:sp>
      <p:pic>
        <p:nvPicPr>
          <p:cNvPr id="400" name="Google Shape;4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850" y="3579050"/>
            <a:ext cx="41148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100" y="1460250"/>
            <a:ext cx="4702261" cy="19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Unit tests for React Hooks - Render hook</a:t>
            </a:r>
            <a:endParaRPr/>
          </a:p>
        </p:txBody>
      </p:sp>
      <p:pic>
        <p:nvPicPr>
          <p:cNvPr id="407" name="Google Shape;40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179163"/>
            <a:ext cx="5610225" cy="27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175" y="3893788"/>
            <a:ext cx="3788399" cy="94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>
            <a:spLocks noGrp="1"/>
          </p:cNvSpPr>
          <p:nvPr>
            <p:ph type="title"/>
          </p:nvPr>
        </p:nvSpPr>
        <p:spPr>
          <a:xfrm>
            <a:off x="1280300" y="1826725"/>
            <a:ext cx="30024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Thank you!</a:t>
            </a:r>
            <a:endParaRPr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- React Component</a:t>
            </a:r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00" y="1140075"/>
            <a:ext cx="564558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312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- Class component vs Fn component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650" y="1557975"/>
            <a:ext cx="33337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350" y="1557975"/>
            <a:ext cx="393382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- Hooks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925" y="950775"/>
            <a:ext cx="1716099" cy="12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/>
        </p:nvSpPr>
        <p:spPr>
          <a:xfrm>
            <a:off x="5764600" y="1100075"/>
            <a:ext cx="33795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React 16.8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1297500" y="1322675"/>
            <a:ext cx="40200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Support Functional Components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1297500" y="2400100"/>
            <a:ext cx="4467000" cy="21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Why?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JavaScript is functional programming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 are simple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Reduce line of codes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-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Powerful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67" name="Google Shape;267;p22"/>
          <p:cNvSpPr txBox="1"/>
          <p:nvPr/>
        </p:nvSpPr>
        <p:spPr>
          <a:xfrm>
            <a:off x="2132400" y="2047650"/>
            <a:ext cx="53691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Pokédex Demo</a:t>
            </a:r>
            <a:endParaRPr sz="4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 Hooks API</a:t>
            </a:r>
            <a:endParaRPr/>
          </a:p>
        </p:txBody>
      </p:sp>
      <p:sp>
        <p:nvSpPr>
          <p:cNvPr id="273" name="Google Shape;273;p2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74" name="Google Shape;274;p23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5A5C5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state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setState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7DE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1">
                <a:solidFill>
                  <a:srgbClr val="79B6F2"/>
                </a:solidFill>
                <a:highlight>
                  <a:srgbClr val="274E13"/>
                </a:highlight>
                <a:latin typeface="Courier New"/>
                <a:ea typeface="Courier New"/>
                <a:cs typeface="Courier New"/>
                <a:sym typeface="Courier New"/>
              </a:rPr>
              <a:t>useState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initialState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88C6B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79B6F2"/>
                </a:solidFill>
                <a:latin typeface="Courier New"/>
                <a:ea typeface="Courier New"/>
                <a:cs typeface="Courier New"/>
                <a:sym typeface="Courier New"/>
              </a:rPr>
              <a:t>setState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newState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1297500" y="25060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76" name="Google Shape;276;p23"/>
          <p:cNvSpPr txBox="1">
            <a:spLocks noGrp="1"/>
          </p:cNvSpPr>
          <p:nvPr>
            <p:ph type="body" idx="1"/>
          </p:nvPr>
        </p:nvSpPr>
        <p:spPr>
          <a:xfrm>
            <a:off x="2030400" y="25061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b="1">
                <a:solidFill>
                  <a:srgbClr val="79B6F2"/>
                </a:solidFill>
                <a:highlight>
                  <a:srgbClr val="274E13"/>
                </a:highlight>
                <a:latin typeface="Courier New"/>
                <a:ea typeface="Courier New"/>
                <a:cs typeface="Courier New"/>
                <a:sym typeface="Courier New"/>
              </a:rPr>
              <a:t>useEffect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(()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7DEEA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C5A5C5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subscription </a:t>
            </a:r>
            <a:r>
              <a:rPr lang="en-GB" sz="1050">
                <a:solidFill>
                  <a:srgbClr val="D7DE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79B6F2"/>
                </a:solidFill>
                <a:latin typeface="Courier New"/>
                <a:ea typeface="Courier New"/>
                <a:cs typeface="Courier New"/>
                <a:sym typeface="Courier New"/>
              </a:rPr>
              <a:t>subscribe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C5A5C5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7DEEA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subscription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050">
                <a:solidFill>
                  <a:srgbClr val="79B6F2"/>
                </a:solidFill>
                <a:latin typeface="Courier New"/>
                <a:ea typeface="Courier New"/>
                <a:cs typeface="Courier New"/>
                <a:sym typeface="Courier New"/>
              </a:rPr>
              <a:t>unsubscribe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(); </a:t>
            </a:r>
            <a:r>
              <a:rPr lang="en-GB" sz="1050">
                <a:solidFill>
                  <a:srgbClr val="B2B2B2"/>
                </a:solidFill>
                <a:latin typeface="Courier New"/>
                <a:ea typeface="Courier New"/>
                <a:cs typeface="Courier New"/>
                <a:sym typeface="Courier New"/>
              </a:rPr>
              <a:t>// Clean up the subscription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}, [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sz="1050">
              <a:solidFill>
                <a:srgbClr val="88C6B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1266900" y="38245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3"/>
          <p:cNvSpPr txBox="1">
            <a:spLocks noGrp="1"/>
          </p:cNvSpPr>
          <p:nvPr>
            <p:ph type="body" idx="1"/>
          </p:nvPr>
        </p:nvSpPr>
        <p:spPr>
          <a:xfrm>
            <a:off x="1999800" y="3824588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5A5C5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memoizedCallback </a:t>
            </a:r>
            <a:r>
              <a:rPr lang="en-GB" sz="1050">
                <a:solidFill>
                  <a:srgbClr val="D7DEEA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 b="1">
                <a:solidFill>
                  <a:srgbClr val="79B6F2"/>
                </a:solidFill>
                <a:highlight>
                  <a:srgbClr val="274E13"/>
                </a:highlight>
                <a:latin typeface="Courier New"/>
                <a:ea typeface="Courier New"/>
                <a:cs typeface="Courier New"/>
                <a:sym typeface="Courier New"/>
              </a:rPr>
              <a:t>useCallback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(()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7DEEA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050">
                <a:solidFill>
                  <a:srgbClr val="79B6F2"/>
                </a:solidFill>
                <a:latin typeface="Courier New"/>
                <a:ea typeface="Courier New"/>
                <a:cs typeface="Courier New"/>
                <a:sym typeface="Courier New"/>
              </a:rPr>
              <a:t>doSomething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05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b</a:t>
            </a:r>
            <a:r>
              <a:rPr lang="en-GB" sz="1050">
                <a:solidFill>
                  <a:srgbClr val="88C6BE"/>
                </a:solidFill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hooks</a:t>
            </a:r>
            <a:endParaRPr/>
          </a:p>
        </p:txBody>
      </p:sp>
      <p:sp>
        <p:nvSpPr>
          <p:cNvPr id="284" name="Google Shape;284;p24"/>
          <p:cNvSpPr txBox="1">
            <a:spLocks noGrp="1"/>
          </p:cNvSpPr>
          <p:nvPr>
            <p:ph type="body" idx="1"/>
          </p:nvPr>
        </p:nvSpPr>
        <p:spPr>
          <a:xfrm>
            <a:off x="4129550" y="1092975"/>
            <a:ext cx="4318500" cy="237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What is custom hooks?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Hook is just a JavaScript function, to support React Component.</a:t>
            </a:r>
            <a:endParaRPr sz="1800"/>
          </a:p>
          <a:p>
            <a:pPr marL="0" lvl="0" indent="0" algn="l" rtl="0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Custom hook can be: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A normal function with a purpose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A mixed of other hooks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361075" y="1924850"/>
            <a:ext cx="2807400" cy="10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Custom hooks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example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6150" y="455950"/>
            <a:ext cx="5670725" cy="2419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475" y="2479463"/>
            <a:ext cx="39624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Office PowerPoint</Application>
  <PresentationFormat>On-screen Show (16:9)</PresentationFormat>
  <Paragraphs>140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Courier New</vt:lpstr>
      <vt:lpstr>Average</vt:lpstr>
      <vt:lpstr>Arial</vt:lpstr>
      <vt:lpstr>Montserrat</vt:lpstr>
      <vt:lpstr>Lato</vt:lpstr>
      <vt:lpstr>Focus</vt:lpstr>
      <vt:lpstr>React Hooks in practice</vt:lpstr>
      <vt:lpstr>React Hooks</vt:lpstr>
      <vt:lpstr>Overview - React Component</vt:lpstr>
      <vt:lpstr>Overview - Class component vs Fn component</vt:lpstr>
      <vt:lpstr>Overview - Hooks</vt:lpstr>
      <vt:lpstr>Overview</vt:lpstr>
      <vt:lpstr>Introduce Hooks API</vt:lpstr>
      <vt:lpstr>Custom hooks</vt:lpstr>
      <vt:lpstr>Custom hooks example </vt:lpstr>
      <vt:lpstr>Custom hooks example </vt:lpstr>
      <vt:lpstr>Custom hooks example </vt:lpstr>
      <vt:lpstr>Custom hooks example </vt:lpstr>
      <vt:lpstr>Custom hooks example </vt:lpstr>
      <vt:lpstr>Hooks vs Higher-order component</vt:lpstr>
      <vt:lpstr>Hooks vs Higher-order component</vt:lpstr>
      <vt:lpstr>Hooks vs Higher-order component</vt:lpstr>
      <vt:lpstr>Hooks vs Higher-order component </vt:lpstr>
      <vt:lpstr>Hooks vs Higher-order component </vt:lpstr>
      <vt:lpstr>Unit tests for React Hooks - Setup</vt:lpstr>
      <vt:lpstr>Unit tests for React Hooks - Code splitting</vt:lpstr>
      <vt:lpstr>Unit tests for React Hooks - Render hook</vt:lpstr>
      <vt:lpstr>Unit tests for React Hooks - Render hook</vt:lpstr>
      <vt:lpstr>Unit tests for React Hooks - Render hook</vt:lpstr>
      <vt:lpstr>Unit tests for React Hooks - Render hook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Hooks in practice</dc:title>
  <cp:lastModifiedBy>NBox</cp:lastModifiedBy>
  <cp:revision>1</cp:revision>
  <dcterms:modified xsi:type="dcterms:W3CDTF">2019-10-24T05:44:02Z</dcterms:modified>
</cp:coreProperties>
</file>